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16"/>
  </p:notesMasterIdLst>
  <p:handoutMasterIdLst>
    <p:handoutMasterId r:id="rId17"/>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2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8"/>
    <p:restoredTop sz="91720"/>
  </p:normalViewPr>
  <p:slideViewPr>
    <p:cSldViewPr snapToGrid="0">
      <p:cViewPr varScale="1">
        <p:scale>
          <a:sx n="124" d="100"/>
          <a:sy n="124" d="100"/>
        </p:scale>
        <p:origin x="1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2024/3/12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2024/3/12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Layout" Target="../slideLayouts/slideLayout9.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2237593494"/>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7"/>
          <a:stretch>
            <a:fillRect/>
          </a:stretch>
        </p:blipFill>
        <p:spPr>
          <a:xfrm>
            <a:off x="-6350" y="5506720"/>
            <a:ext cx="3027680" cy="1332230"/>
          </a:xfrm>
          <a:prstGeom prst="rect">
            <a:avLst/>
          </a:prstGeom>
        </p:spPr>
      </p:pic>
      <p:pic>
        <p:nvPicPr>
          <p:cNvPr id="7" name="图片 6"/>
          <p:cNvPicPr>
            <a:picLocks noChangeAspect="1"/>
          </p:cNvPicPr>
          <p:nvPr/>
        </p:nvPicPr>
        <p:blipFill>
          <a:blip r:embed="rId8"/>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9">
            <a:alphaModFix/>
          </a:blip>
          <a:srcRect/>
          <a:stretch/>
        </p:blipFill>
        <p:spPr>
          <a:xfrm>
            <a:off x="-6351" y="5292436"/>
            <a:ext cx="3322575" cy="1565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1478600815"/>
              </p:ext>
            </p:extLst>
          </p:nvPr>
        </p:nvGraphicFramePr>
        <p:xfrm>
          <a:off x="1253040" y="2574528"/>
          <a:ext cx="9684330" cy="2890520"/>
        </p:xfrm>
        <a:graphic>
          <a:graphicData uri="http://schemas.openxmlformats.org/drawingml/2006/table">
            <a:tbl>
              <a:tblPr firstRow="1" bandRow="1">
                <a:tableStyleId>{93296810-A885-4BE3-A3E7-6D5BEEA58F35}</a:tableStyleId>
              </a:tblPr>
              <a:tblGrid>
                <a:gridCol w="2518497">
                  <a:extLst>
                    <a:ext uri="{9D8B030D-6E8A-4147-A177-3AD203B41FA5}">
                      <a16:colId xmlns:a16="http://schemas.microsoft.com/office/drawing/2014/main" val="3880625671"/>
                    </a:ext>
                  </a:extLst>
                </a:gridCol>
                <a:gridCol w="1355235">
                  <a:extLst>
                    <a:ext uri="{9D8B030D-6E8A-4147-A177-3AD203B41FA5}">
                      <a16:colId xmlns:a16="http://schemas.microsoft.com/office/drawing/2014/main" val="308431138"/>
                    </a:ext>
                  </a:extLst>
                </a:gridCol>
                <a:gridCol w="1936866">
                  <a:extLst>
                    <a:ext uri="{9D8B030D-6E8A-4147-A177-3AD203B41FA5}">
                      <a16:colId xmlns:a16="http://schemas.microsoft.com/office/drawing/2014/main" val="3786749325"/>
                    </a:ext>
                  </a:extLst>
                </a:gridCol>
                <a:gridCol w="1936866">
                  <a:extLst>
                    <a:ext uri="{9D8B030D-6E8A-4147-A177-3AD203B41FA5}">
                      <a16:colId xmlns:a16="http://schemas.microsoft.com/office/drawing/2014/main" val="3430785269"/>
                    </a:ext>
                  </a:extLst>
                </a:gridCol>
                <a:gridCol w="1936866">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10 epochs</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10 epochs</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a:t>final </a:t>
                      </a:r>
                      <a:r>
                        <a:rPr kumimoji="1" lang="en-US" altLang="zh-CN" sz="1400" dirty="0"/>
                        <a:t>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288903590"/>
              </p:ext>
            </p:extLst>
          </p:nvPr>
        </p:nvGraphicFramePr>
        <p:xfrm>
          <a:off x="2770783" y="2690587"/>
          <a:ext cx="8128000" cy="259588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308431138"/>
                    </a:ext>
                  </a:extLst>
                </a:gridCol>
                <a:gridCol w="2032000">
                  <a:extLst>
                    <a:ext uri="{9D8B030D-6E8A-4147-A177-3AD203B41FA5}">
                      <a16:colId xmlns:a16="http://schemas.microsoft.com/office/drawing/2014/main" val="3786749325"/>
                    </a:ext>
                  </a:extLst>
                </a:gridCol>
                <a:gridCol w="2032000">
                  <a:extLst>
                    <a:ext uri="{9D8B030D-6E8A-4147-A177-3AD203B41FA5}">
                      <a16:colId xmlns:a16="http://schemas.microsoft.com/office/drawing/2014/main" val="3430785269"/>
                    </a:ext>
                  </a:extLst>
                </a:gridCol>
                <a:gridCol w="2032000">
                  <a:extLst>
                    <a:ext uri="{9D8B030D-6E8A-4147-A177-3AD203B41FA5}">
                      <a16:colId xmlns:a16="http://schemas.microsoft.com/office/drawing/2014/main" val="3461810617"/>
                    </a:ext>
                  </a:extLst>
                </a:gridCol>
              </a:tblGrid>
              <a:tr h="370840">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11" name="文本框 10">
            <a:extLst>
              <a:ext uri="{FF2B5EF4-FFF2-40B4-BE49-F238E27FC236}">
                <a16:creationId xmlns:a16="http://schemas.microsoft.com/office/drawing/2014/main" id="{8BA0510D-4C9E-C454-2CFF-0F8E749605B3}"/>
              </a:ext>
            </a:extLst>
          </p:cNvPr>
          <p:cNvSpPr txBox="1"/>
          <p:nvPr/>
        </p:nvSpPr>
        <p:spPr>
          <a:xfrm>
            <a:off x="2129559" y="3105101"/>
            <a:ext cx="673582" cy="307777"/>
          </a:xfrm>
          <a:prstGeom prst="rect">
            <a:avLst/>
          </a:prstGeom>
          <a:noFill/>
        </p:spPr>
        <p:txBody>
          <a:bodyPr wrap="none" rtlCol="0">
            <a:spAutoFit/>
          </a:bodyPr>
          <a:lstStyle/>
          <a:p>
            <a:r>
              <a:rPr kumimoji="1" lang="en-US" altLang="zh-CN" sz="1400" dirty="0"/>
              <a:t>MACs</a:t>
            </a:r>
            <a:endParaRPr kumimoji="1" lang="zh-CN" altLang="en-US" sz="1400" dirty="0"/>
          </a:p>
        </p:txBody>
      </p:sp>
      <p:sp>
        <p:nvSpPr>
          <p:cNvPr id="12" name="文本框 11">
            <a:extLst>
              <a:ext uri="{FF2B5EF4-FFF2-40B4-BE49-F238E27FC236}">
                <a16:creationId xmlns:a16="http://schemas.microsoft.com/office/drawing/2014/main" id="{548DDF77-0C5A-1878-7997-68AD8DAE344E}"/>
              </a:ext>
            </a:extLst>
          </p:cNvPr>
          <p:cNvSpPr txBox="1"/>
          <p:nvPr/>
        </p:nvSpPr>
        <p:spPr>
          <a:xfrm>
            <a:off x="831915" y="3460017"/>
            <a:ext cx="2044149" cy="307777"/>
          </a:xfrm>
          <a:prstGeom prst="rect">
            <a:avLst/>
          </a:prstGeom>
          <a:noFill/>
        </p:spPr>
        <p:txBody>
          <a:bodyPr wrap="none" rtlCol="0">
            <a:spAutoFit/>
          </a:bodyPr>
          <a:lstStyle/>
          <a:p>
            <a:r>
              <a:rPr kumimoji="1" lang="en-US" altLang="zh-CN" sz="1400" dirty="0"/>
              <a:t>Number of Parameters</a:t>
            </a:r>
          </a:p>
        </p:txBody>
      </p:sp>
      <p:sp>
        <p:nvSpPr>
          <p:cNvPr id="16" name="文本框 15">
            <a:extLst>
              <a:ext uri="{FF2B5EF4-FFF2-40B4-BE49-F238E27FC236}">
                <a16:creationId xmlns:a16="http://schemas.microsoft.com/office/drawing/2014/main" id="{9A96ED30-44EE-CE5D-6158-640F0A9EA18E}"/>
              </a:ext>
            </a:extLst>
          </p:cNvPr>
          <p:cNvSpPr txBox="1"/>
          <p:nvPr/>
        </p:nvSpPr>
        <p:spPr>
          <a:xfrm>
            <a:off x="300773" y="3840860"/>
            <a:ext cx="2518575"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energy of 10 epochs</a:t>
            </a:r>
            <a:endParaRPr kumimoji="1" lang="zh-CN" altLang="en-US" sz="1400" dirty="0"/>
          </a:p>
        </p:txBody>
      </p:sp>
      <p:sp>
        <p:nvSpPr>
          <p:cNvPr id="17" name="文本框 16">
            <a:extLst>
              <a:ext uri="{FF2B5EF4-FFF2-40B4-BE49-F238E27FC236}">
                <a16:creationId xmlns:a16="http://schemas.microsoft.com/office/drawing/2014/main" id="{EDDB3BF2-9D02-3862-036F-A0F09AFDDAFE}"/>
              </a:ext>
            </a:extLst>
          </p:cNvPr>
          <p:cNvSpPr txBox="1"/>
          <p:nvPr/>
        </p:nvSpPr>
        <p:spPr>
          <a:xfrm>
            <a:off x="492124" y="4188250"/>
            <a:ext cx="2310184" cy="307777"/>
          </a:xfrm>
          <a:prstGeom prst="rect">
            <a:avLst/>
          </a:prstGeom>
          <a:noFill/>
        </p:spPr>
        <p:txBody>
          <a:bodyPr wrap="none" rtlCol="0">
            <a:spAutoFit/>
          </a:bodyPr>
          <a:lstStyle/>
          <a:p>
            <a:r>
              <a:rPr kumimoji="1" lang="en-US" altLang="zh-CN" sz="1400" dirty="0"/>
              <a:t>Average</a:t>
            </a:r>
            <a:r>
              <a:rPr kumimoji="1" lang="zh-CN" altLang="en-US" sz="1400" dirty="0"/>
              <a:t> </a:t>
            </a:r>
            <a:r>
              <a:rPr kumimoji="1" lang="en-US" altLang="zh-CN" sz="1400" dirty="0"/>
              <a:t>time of 10 epochs</a:t>
            </a:r>
            <a:endParaRPr kumimoji="1" lang="zh-CN" altLang="en-US" sz="1400" dirty="0"/>
          </a:p>
        </p:txBody>
      </p:sp>
      <p:sp>
        <p:nvSpPr>
          <p:cNvPr id="19" name="文本框 18">
            <a:extLst>
              <a:ext uri="{FF2B5EF4-FFF2-40B4-BE49-F238E27FC236}">
                <a16:creationId xmlns:a16="http://schemas.microsoft.com/office/drawing/2014/main" id="{61B2F712-A21C-383C-D917-0A4A9CD7CC72}"/>
              </a:ext>
            </a:extLst>
          </p:cNvPr>
          <p:cNvSpPr txBox="1"/>
          <p:nvPr/>
        </p:nvSpPr>
        <p:spPr>
          <a:xfrm>
            <a:off x="905006" y="4959241"/>
            <a:ext cx="1935145" cy="307777"/>
          </a:xfrm>
          <a:prstGeom prst="rect">
            <a:avLst/>
          </a:prstGeom>
          <a:noFill/>
        </p:spPr>
        <p:txBody>
          <a:bodyPr wrap="none" rtlCol="0">
            <a:spAutoFit/>
          </a:bodyPr>
          <a:lstStyle/>
          <a:p>
            <a:r>
              <a:rPr kumimoji="1" lang="en-US" altLang="zh-CN" sz="1400" dirty="0"/>
              <a:t>Final reached test acc</a:t>
            </a:r>
            <a:endParaRPr kumimoji="1" lang="zh-CN" altLang="en-US" sz="1400" dirty="0"/>
          </a:p>
        </p:txBody>
      </p:sp>
      <p:sp>
        <p:nvSpPr>
          <p:cNvPr id="20" name="文本框 19">
            <a:extLst>
              <a:ext uri="{FF2B5EF4-FFF2-40B4-BE49-F238E27FC236}">
                <a16:creationId xmlns:a16="http://schemas.microsoft.com/office/drawing/2014/main" id="{38897BA4-1E55-FF90-39CC-10A89BD49B24}"/>
              </a:ext>
            </a:extLst>
          </p:cNvPr>
          <p:cNvSpPr txBox="1"/>
          <p:nvPr/>
        </p:nvSpPr>
        <p:spPr>
          <a:xfrm>
            <a:off x="841506" y="4589129"/>
            <a:ext cx="1994457" cy="307777"/>
          </a:xfrm>
          <a:prstGeom prst="rect">
            <a:avLst/>
          </a:prstGeom>
          <a:noFill/>
        </p:spPr>
        <p:txBody>
          <a:bodyPr wrap="none" rtlCol="0">
            <a:spAutoFit/>
          </a:bodyPr>
          <a:lstStyle/>
          <a:p>
            <a:r>
              <a:rPr kumimoji="1" lang="en-US" altLang="zh-CN" sz="1400" dirty="0"/>
              <a:t>Final reached train acc</a:t>
            </a:r>
            <a:endParaRPr kumimoji="1" lang="zh-CN" altLang="en-US" sz="14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5479</TotalTime>
  <Words>873</Words>
  <Application>Microsoft Macintosh PowerPoint</Application>
  <PresentationFormat>宽屏</PresentationFormat>
  <Paragraphs>224</Paragraphs>
  <Slides>13</Slides>
  <Notes>12</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13</vt:i4>
      </vt:variant>
    </vt:vector>
  </HeadingPairs>
  <TitlesOfParts>
    <vt:vector size="20" baseType="lpstr">
      <vt:lpstr>等线</vt:lpstr>
      <vt:lpstr>Arial</vt:lpstr>
      <vt:lpstr>Calibri</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155</cp:revision>
  <cp:lastPrinted>2018-09-29T16:00:00Z</cp:lastPrinted>
  <dcterms:created xsi:type="dcterms:W3CDTF">2018-09-29T16:00:00Z</dcterms:created>
  <dcterms:modified xsi:type="dcterms:W3CDTF">2024-03-12T17:35:12Z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